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64" r:id="rId9"/>
    <p:sldId id="266" r:id="rId10"/>
    <p:sldId id="267" r:id="rId11"/>
    <p:sldId id="268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172752"/>
    <a:srgbClr val="28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2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88A47-579C-4BFE-88E0-015ECBCFD647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324F4-69BC-4A78-81D3-8C6FE143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4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5949"/>
            <a:ext cx="9144000" cy="162401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865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or 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145135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3225E-00B5-44B1-A922-1B389835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F6404-9D51-4EC8-9568-B99C9E438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9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492750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492750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6A281-3311-4D15-99D6-92D2A4D0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7422A-6184-4AD3-B567-D6D2639F7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5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E3518-79D6-4F6D-A8A7-F2EFF49E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0D17A-4E92-45F2-821D-69AC5FBA8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63243"/>
            <a:ext cx="10515600" cy="2119312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83363"/>
            <a:ext cx="10515600" cy="1114496"/>
          </a:xfrm>
        </p:spPr>
        <p:txBody>
          <a:bodyPr/>
          <a:lstStyle>
            <a:lvl1pPr marL="0" indent="0">
              <a:buNone/>
              <a:defRPr sz="2400">
                <a:solidFill>
                  <a:srgbClr val="3D3D3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F8F1-5189-4575-9B3B-6D7450654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CADD9-20FF-4099-8D3B-D92D9F9521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1916"/>
            <a:ext cx="5181600" cy="438500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91916"/>
            <a:ext cx="5181600" cy="438500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7832E-DC5F-4BD3-AEE7-CF97F9E1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5156C-CFCE-4AF4-99AF-5F4024B97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8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62075"/>
            <a:ext cx="5157787" cy="1143000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3375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62075"/>
            <a:ext cx="5183188" cy="1143000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3375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6701"/>
            <a:ext cx="10515600" cy="93345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4AD52-9E20-45D0-B3E8-6092DDA7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AE17-0CDD-4E7D-B34F-15B2ACC6F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744F-FA0C-49A6-9F89-BF78CB41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10735-27E1-4E18-9714-7145CF770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2C723-7CD0-4597-BA8E-8FE3C184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0B0F1-2755-44E8-B910-8A0900FFFD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7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61390-702A-4360-BD4A-6CA56ADA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14AD9-F3D5-47EF-8CBA-D470E86E0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7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9C826-43B5-4298-ADB8-A6C0CB60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EC00-4DA6-437A-963F-9A585DBFE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8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6701"/>
            <a:ext cx="10515600" cy="933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59E1C-D80C-4988-A6E7-3446588F2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2579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5B01066-EDCB-4F41-811F-F3549E1EA2F5}" type="datetimeFigureOut">
              <a:rPr lang="en-US" smtClean="0"/>
              <a:pPr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EDBA5-D8F9-4937-81B5-E7BE444BE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257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0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2752"/>
          </a:solidFill>
          <a:latin typeface="Arial" panose="020B0604020202020204" pitchFamily="34" charset="0"/>
          <a:ea typeface="Source Sans Pro" panose="020B0503030403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rs.org/" TargetMode="External"/><Relationship Id="rId2" Type="http://schemas.openxmlformats.org/officeDocument/2006/relationships/hyperlink" Target="https://stackexchang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qanswer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Further Training with Troubleshooting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Research Infrastructure Services</a:t>
            </a:r>
          </a:p>
          <a:p>
            <a:r>
              <a:rPr lang="en-US" dirty="0" err="1"/>
              <a:t>Elyn</a:t>
            </a:r>
            <a:r>
              <a:rPr lang="en-US" dirty="0"/>
              <a:t> Fritz-Waters</a:t>
            </a:r>
          </a:p>
        </p:txBody>
      </p:sp>
    </p:spTree>
    <p:extLst>
      <p:ext uri="{BB962C8B-B14F-4D97-AF65-F5344CB8AC3E}">
        <p14:creationId xmlns:p14="http://schemas.microsoft.com/office/powerpoint/2010/main" val="181872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C3596A-7C94-34C2-FF9B-4FA004E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Didn’t find the issue, so we keep looking.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E4645-0AAE-CD07-B68E-A256AA9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91B0-4078-ACF3-2D72-4EC497F3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D087-4F0A-9348-8AAC-7725441D4431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3BA0E-304E-2A34-4C86-362D6193B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852888DE-A47A-287C-FC36-0046B99C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7" y="2516419"/>
            <a:ext cx="5817041" cy="10035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0BF1B47-8B3E-0DAC-F897-7327F8E4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7" y="2895458"/>
            <a:ext cx="4651136" cy="285870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15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C3596A-7C94-34C2-FF9B-4FA004E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Try what we’ve found again.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E4645-0AAE-CD07-B68E-A256AA9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91B0-4078-ACF3-2D72-4EC497F3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D087-4F0A-9348-8AAC-7725441D4431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3BA0E-304E-2A34-4C86-362D6193B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34C71-28AA-4B2B-A60B-962647109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10996"/>
            <a:ext cx="7772400" cy="37914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C1B2E14-6F44-C605-2347-5EA32DB40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80660"/>
            <a:ext cx="7772400" cy="23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C3596A-7C94-34C2-FF9B-4FA004E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Back to the drawing board.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E4645-0AAE-CD07-B68E-A256AA9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91B0-4078-ACF3-2D72-4EC497F3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D087-4F0A-9348-8AAC-7725441D4431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3BA0E-304E-2A34-4C86-362D6193B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AB5C4D-BF5C-0F30-6485-B27D996E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99" y="2551099"/>
            <a:ext cx="4316001" cy="313820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9BAC135-ABE9-68B1-C97F-4C683BE25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83" y="1537545"/>
            <a:ext cx="4565625" cy="4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F01B25-271D-8D03-7AEC-BAFB1516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0530D-3BD0-BF7C-5661-7466B254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2021-D438-7F4D-95DC-44697C637B37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CCC1E-44DF-E6FF-8B82-9B63B9010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45411E-4802-1E6C-69D1-C9ED8E9441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04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375092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236F8-D225-481F-8CC0-F8141649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986" y="1708149"/>
            <a:ext cx="10377814" cy="4041775"/>
          </a:xfrm>
        </p:spPr>
        <p:txBody>
          <a:bodyPr>
            <a:normAutofit/>
          </a:bodyPr>
          <a:lstStyle/>
          <a:p>
            <a:r>
              <a:rPr lang="en-US" dirty="0"/>
              <a:t>What is Troubleshooting?</a:t>
            </a:r>
          </a:p>
          <a:p>
            <a:r>
              <a:rPr lang="en-US" dirty="0"/>
              <a:t>What is Google-fu?</a:t>
            </a:r>
          </a:p>
          <a:p>
            <a:r>
              <a:rPr lang="en-US" dirty="0"/>
              <a:t>Topic Related Resources</a:t>
            </a:r>
          </a:p>
          <a:p>
            <a:r>
              <a:rPr lang="en-US" dirty="0"/>
              <a:t>Example of Troubleshooting</a:t>
            </a:r>
          </a:p>
          <a:p>
            <a:pPr lvl="1"/>
            <a:r>
              <a:rPr lang="en-US" dirty="0"/>
              <a:t>‘Disk quota exceeded’ example</a:t>
            </a:r>
          </a:p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3607C6-9483-4B72-B233-89BC40C3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A3EFF-F5D2-4C9E-B84D-47237191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1264-C00D-48BE-B4A1-970309E8C749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247A3-87FA-43C2-A693-8518B749F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9E1C96-4170-DC9F-EF39-3CC58919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According to the dictionary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Solve serious problems for a company or other organization</a:t>
            </a:r>
          </a:p>
          <a:p>
            <a:pPr lvl="1"/>
            <a:r>
              <a:rPr lang="en-US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Trace and correct faults in a mechanical or electronic system</a:t>
            </a:r>
          </a:p>
          <a:p>
            <a:r>
              <a:rPr lang="en-US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According to Wikipedia</a:t>
            </a:r>
          </a:p>
          <a:p>
            <a:pPr lvl="1"/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Troubleshooting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is a form of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problem solving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often applied to repair failed products or processes on a machine or a system. It is a logical, systematic search for the source of a problem in order to solve it, and make the product or process operational again.  </a:t>
            </a:r>
            <a:endParaRPr lang="en-US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6FACA-541E-EBD4-9D2C-6462F454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Troubleshooting?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08947-AA04-030E-1208-00573D93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F3D6-8746-F345-AC71-5BB870BEBA0C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DB94F-C036-E891-2101-C5CDA4788F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1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85F31-1DD3-40FD-F074-C0ED5EFD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558" cy="4041775"/>
          </a:xfrm>
        </p:spPr>
        <p:txBody>
          <a:bodyPr/>
          <a:lstStyle/>
          <a:p>
            <a:r>
              <a:rPr lang="en-US" dirty="0"/>
              <a:t>Will encounter errors while working on analysis (with or without using HPC)</a:t>
            </a:r>
          </a:p>
          <a:p>
            <a:r>
              <a:rPr lang="en-US" dirty="0"/>
              <a:t>Better understanding of how to approach problems (even those beyond using HPC)</a:t>
            </a:r>
          </a:p>
          <a:p>
            <a:r>
              <a:rPr lang="en-US" dirty="0"/>
              <a:t>Useful beyond research and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0D45F9-2FF4-095F-C2E7-5015F1B3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Troubleshooting Important?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A336-C2D4-8D0D-3061-79CE17DB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46E9D-ECD7-774F-8FE1-B42C75E95E5F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4A7B6-AC1D-EAFC-ED3D-42E59713A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 descr="7 Expert Tips to Troubleshoot a Computer | Computer Troubleshooters">
            <a:extLst>
              <a:ext uri="{FF2B5EF4-FFF2-40B4-BE49-F238E27FC236}">
                <a16:creationId xmlns:a16="http://schemas.microsoft.com/office/drawing/2014/main" id="{4D5E7E04-6740-7BB9-7187-D927E0E6A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9109"/>
            <a:ext cx="5521148" cy="28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55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95818-DD6D-7575-40BC-817E244FE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49"/>
            <a:ext cx="10515600" cy="4041775"/>
          </a:xfrm>
        </p:spPr>
        <p:txBody>
          <a:bodyPr/>
          <a:lstStyle/>
          <a:p>
            <a:r>
              <a:rPr lang="en-US" dirty="0"/>
              <a:t>A moniker that refers to the ability to use Google or other search methods to aid in troubleshooting or more generally, just finding information</a:t>
            </a:r>
          </a:p>
          <a:p>
            <a:r>
              <a:rPr lang="en-US" dirty="0"/>
              <a:t>Very helpful in troubleshooting</a:t>
            </a:r>
          </a:p>
          <a:p>
            <a:r>
              <a:rPr lang="en-US" dirty="0"/>
              <a:t>Most IT professionals use it daily or more often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7C23-513B-0DAA-C17C-DF6FBF60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Google-fu?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14AB5-E59A-8E72-0030-DDF87150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B15F-FFE6-C04E-B0E2-69A8C258BF7A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652BB-21C0-DDBE-F043-A86530D3C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1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8D86F-AA3C-57BB-47C6-E983A52D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for Better Searches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07A50-1DC4-E09D-7C33-60D905B3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9936-B47B-2140-BAD3-207E3A2A1680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AB4B-DAEB-63DB-2BA8-016086A4E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5FEB9E-7418-5735-7E75-A8D2A449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49"/>
            <a:ext cx="5570284" cy="40417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quotes to get an “exact” match</a:t>
            </a:r>
          </a:p>
          <a:p>
            <a:r>
              <a:rPr lang="en-US" dirty="0"/>
              <a:t>Search a specific site with site:</a:t>
            </a:r>
          </a:p>
          <a:p>
            <a:r>
              <a:rPr lang="en-US" dirty="0"/>
              <a:t>Exclude a term from search results with –</a:t>
            </a:r>
          </a:p>
          <a:p>
            <a:r>
              <a:rPr lang="en-US" dirty="0"/>
              <a:t>Search for a particular filetype with filetype:</a:t>
            </a:r>
          </a:p>
          <a:p>
            <a:r>
              <a:rPr lang="en-US" dirty="0"/>
              <a:t>Use wildcard (*) to make searches</a:t>
            </a:r>
          </a:p>
          <a:p>
            <a:r>
              <a:rPr lang="en-US" dirty="0"/>
              <a:t>Combine searches with OR, AND logic</a:t>
            </a:r>
          </a:p>
        </p:txBody>
      </p:sp>
      <p:pic>
        <p:nvPicPr>
          <p:cNvPr id="2052" name="Picture 4" descr="img1">
            <a:extLst>
              <a:ext uri="{FF2B5EF4-FFF2-40B4-BE49-F238E27FC236}">
                <a16:creationId xmlns:a16="http://schemas.microsoft.com/office/drawing/2014/main" id="{2454CC6D-A196-1642-5D50-AB8EE273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963372"/>
            <a:ext cx="3550549" cy="276566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g2">
            <a:extLst>
              <a:ext uri="{FF2B5EF4-FFF2-40B4-BE49-F238E27FC236}">
                <a16:creationId xmlns:a16="http://schemas.microsoft.com/office/drawing/2014/main" id="{E89837DD-2420-AE02-CA37-08EF50A10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280" y="2132319"/>
            <a:ext cx="3277720" cy="259336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g6">
            <a:extLst>
              <a:ext uri="{FF2B5EF4-FFF2-40B4-BE49-F238E27FC236}">
                <a16:creationId xmlns:a16="http://schemas.microsoft.com/office/drawing/2014/main" id="{1E33B2FF-B3FF-4218-9152-10CB194B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21" y="3126253"/>
            <a:ext cx="3662369" cy="287767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7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BF03-CD18-A99D-8ECF-C8F640D3B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938D0-3F4C-8BD8-87A6-254AD7B7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7751"/>
            <a:ext cx="10515600" cy="4041775"/>
          </a:xfrm>
        </p:spPr>
        <p:txBody>
          <a:bodyPr>
            <a:normAutofit/>
          </a:bodyPr>
          <a:lstStyle/>
          <a:p>
            <a:r>
              <a:rPr lang="en-US" dirty="0"/>
              <a:t>Many fields and topics have online resources available to get questions and answers addressed.</a:t>
            </a:r>
          </a:p>
          <a:p>
            <a:r>
              <a:rPr lang="en-US" dirty="0"/>
              <a:t>A Google search may often bring up these resources.</a:t>
            </a:r>
          </a:p>
          <a:p>
            <a:r>
              <a:rPr lang="en-US" dirty="0"/>
              <a:t>Some examples include</a:t>
            </a:r>
          </a:p>
          <a:p>
            <a:pPr lvl="1"/>
            <a:r>
              <a:rPr lang="en-US" dirty="0"/>
              <a:t>Stack Exchange (</a:t>
            </a:r>
            <a:r>
              <a:rPr lang="en-US" dirty="0">
                <a:hlinkClick r:id="rId2"/>
              </a:rPr>
              <a:t>https://stackexchange.com/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https://www.biostars.org/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https://www.seqanswers.com/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82962-FC7D-7346-4486-8075CAA8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Related 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38E32-D82B-7547-7454-1BB3C29EF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DDF-65E1-6044-B523-BAB90AFEF2F7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0011D-D22A-8E1E-D1CD-D60A3A47C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5319C7-B6C0-4620-FB9F-C38E2D83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Look into RIS docs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20962E-181D-DCEB-8DF5-777972CF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73CBD-EE73-1260-DD64-D14EADF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F43F-D91C-174E-B386-B0773B878278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03009-7D9D-3C73-A444-DB26A3ED3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42FA8139-3EE6-8A9B-81C9-2EA099CB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4273"/>
            <a:ext cx="3482114" cy="202945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2" name="Picture 11" descr="A close-up of a computer error&#10;&#10;Description automatically generated">
            <a:extLst>
              <a:ext uri="{FF2B5EF4-FFF2-40B4-BE49-F238E27FC236}">
                <a16:creationId xmlns:a16="http://schemas.microsoft.com/office/drawing/2014/main" id="{5C39FA75-F2A1-8081-BDA1-D8F0A79EB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90" y="4532842"/>
            <a:ext cx="4167628" cy="14019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63DA9E1-99A3-DD25-DFE5-5B5FBA645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18" y="1310281"/>
            <a:ext cx="4494234" cy="20512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96F5598-7C19-9692-2F93-B3BD83296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388425"/>
            <a:ext cx="3278165" cy="250116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535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C3596A-7C94-34C2-FF9B-4FA004E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Use what we’ve found so far.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E4645-0AAE-CD07-B68E-A256AA9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91B0-4078-ACF3-2D72-4EC497F3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D087-4F0A-9348-8AAC-7725441D4431}" type="datetime1">
              <a:rPr lang="en-US" smtClean="0"/>
              <a:t>8/16/24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3BA0E-304E-2A34-4C86-362D6193B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1E90E-5561-3297-0452-AF65F3E3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52824"/>
            <a:ext cx="7772400" cy="614674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893AA3CD-5E2A-3B6E-6114-74A7D1B4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070097"/>
            <a:ext cx="7772400" cy="110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_WashU_IT">
      <a:dk1>
        <a:srgbClr val="172752"/>
      </a:dk1>
      <a:lt1>
        <a:srgbClr val="FFFFFF"/>
      </a:lt1>
      <a:dk2>
        <a:srgbClr val="3D3D3D"/>
      </a:dk2>
      <a:lt2>
        <a:srgbClr val="EEEEEE"/>
      </a:lt2>
      <a:accent1>
        <a:srgbClr val="789B4A"/>
      </a:accent1>
      <a:accent2>
        <a:srgbClr val="2B8282"/>
      </a:accent2>
      <a:accent3>
        <a:srgbClr val="B85323"/>
      </a:accent3>
      <a:accent4>
        <a:srgbClr val="622466"/>
      </a:accent4>
      <a:accent5>
        <a:srgbClr val="6C7373"/>
      </a:accent5>
      <a:accent6>
        <a:srgbClr val="FFCC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17519</TotalTime>
  <Words>396</Words>
  <Application>Microsoft Macintosh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Source Sans Pro</vt:lpstr>
      <vt:lpstr>Office Theme</vt:lpstr>
      <vt:lpstr>Further Training with Troubleshooting</vt:lpstr>
      <vt:lpstr>Outline</vt:lpstr>
      <vt:lpstr>What is Troubleshooting?</vt:lpstr>
      <vt:lpstr>Why is Troubleshooting Important?</vt:lpstr>
      <vt:lpstr>What is Google-fu?</vt:lpstr>
      <vt:lpstr>Tricks for Better Searches</vt:lpstr>
      <vt:lpstr>Topic Related Resources</vt:lpstr>
      <vt:lpstr>Example of Troubleshooting</vt:lpstr>
      <vt:lpstr>Example of Troubleshooting</vt:lpstr>
      <vt:lpstr>Example of Troubleshooting</vt:lpstr>
      <vt:lpstr>Example of Troubleshooting</vt:lpstr>
      <vt:lpstr>Example of Troubleshooting</vt:lpstr>
      <vt:lpstr>Live Demo</vt:lpstr>
    </vt:vector>
  </TitlesOfParts>
  <Company>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Stewart, Allison</dc:creator>
  <cp:lastModifiedBy>Fritz-Waters, Elyn</cp:lastModifiedBy>
  <cp:revision>39</cp:revision>
  <dcterms:created xsi:type="dcterms:W3CDTF">2021-09-14T15:35:30Z</dcterms:created>
  <dcterms:modified xsi:type="dcterms:W3CDTF">2024-08-16T16:18:35Z</dcterms:modified>
</cp:coreProperties>
</file>